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74689"/>
  </p:normalViewPr>
  <p:slideViewPr>
    <p:cSldViewPr snapToGrid="0" snapToObjects="1">
      <p:cViewPr varScale="1">
        <p:scale>
          <a:sx n="51" d="100"/>
          <a:sy n="51"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4290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946401"/>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2398</Words>
  <Application>Microsoft Macintosh PowerPoint</Application>
  <PresentationFormat>Widescreen</PresentationFormat>
  <Paragraphs>233</Paragraphs>
  <Slides>24</Slides>
  <Notes>19</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18</cp:revision>
  <dcterms:created xsi:type="dcterms:W3CDTF">2019-12-04T05:14:47Z</dcterms:created>
  <dcterms:modified xsi:type="dcterms:W3CDTF">2019-12-05T05:18:53Z</dcterms:modified>
</cp:coreProperties>
</file>